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97" r:id="rId3"/>
    <p:sldId id="26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3E84"/>
    <a:srgbClr val="150860"/>
    <a:srgbClr val="1C1573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58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Understanding </a:t>
            </a:r>
            <a:br>
              <a:rPr lang="en-US" dirty="0" smtClean="0"/>
            </a:br>
            <a:r>
              <a:rPr lang="en-US" dirty="0" smtClean="0"/>
              <a:t>Public – domain Software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Public - Domain 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231611"/>
            <a:ext cx="10668464" cy="462542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Definition: </a:t>
            </a:r>
            <a:r>
              <a:rPr lang="en-IN" dirty="0"/>
              <a:t>“PUBLIC DOMAIN” – means belonging to </a:t>
            </a:r>
            <a:r>
              <a:rPr lang="en-IN" dirty="0" smtClean="0"/>
              <a:t>public. Software </a:t>
            </a:r>
            <a:r>
              <a:rPr lang="en-IN" dirty="0"/>
              <a:t>is placed in the public </a:t>
            </a:r>
            <a:r>
              <a:rPr lang="en-IN" dirty="0" smtClean="0"/>
              <a:t>domain, and can </a:t>
            </a:r>
            <a:r>
              <a:rPr lang="en-IN" dirty="0"/>
              <a:t>be modified, distributed, or sold even without any attribution by </a:t>
            </a:r>
            <a:r>
              <a:rPr lang="en-IN" dirty="0" smtClean="0"/>
              <a:t>anyone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Philosophy: </a:t>
            </a:r>
            <a:r>
              <a:rPr lang="en-IN" dirty="0" smtClean="0"/>
              <a:t>Copyright – declaration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All </a:t>
            </a:r>
            <a:r>
              <a:rPr lang="en-IN" dirty="0"/>
              <a:t>works are by default copyright-protected and if required to be placed in public domain – they should be accompanied with a waiver </a:t>
            </a:r>
            <a:r>
              <a:rPr lang="en-IN" dirty="0" smtClean="0"/>
              <a:t>statement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Rules: </a:t>
            </a:r>
            <a:r>
              <a:rPr lang="en-IN" dirty="0"/>
              <a:t>Creative Common </a:t>
            </a:r>
            <a:r>
              <a:rPr lang="en-IN" dirty="0" smtClean="0"/>
              <a:t>Organization (</a:t>
            </a:r>
            <a:r>
              <a:rPr lang="en-IN" dirty="0"/>
              <a:t>https://creativecommons.org/)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Charge</a:t>
            </a:r>
            <a:r>
              <a:rPr lang="en-IN" dirty="0">
                <a:solidFill>
                  <a:srgbClr val="C00000"/>
                </a:solidFill>
              </a:rPr>
              <a:t>: </a:t>
            </a:r>
            <a:r>
              <a:rPr lang="en-IN" dirty="0" smtClean="0"/>
              <a:t>No cost associated with public-domain software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Copyright</a:t>
            </a:r>
            <a:r>
              <a:rPr lang="en-IN" dirty="0"/>
              <a:t>:  </a:t>
            </a:r>
            <a:r>
              <a:rPr lang="en-IN" dirty="0" smtClean="0"/>
              <a:t>No </a:t>
            </a:r>
            <a:r>
              <a:rPr lang="en-IN" dirty="0"/>
              <a:t>ownership is associated with this software, such as copyright, trademark, or </a:t>
            </a:r>
            <a:r>
              <a:rPr lang="en-IN" dirty="0" smtClean="0"/>
              <a:t>patent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Covered </a:t>
            </a:r>
            <a:r>
              <a:rPr lang="en-IN" dirty="0"/>
              <a:t>under the Creative Commons licenses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Examples</a:t>
            </a:r>
            <a:r>
              <a:rPr lang="en-IN" dirty="0" smtClean="0"/>
              <a:t> </a:t>
            </a:r>
            <a:r>
              <a:rPr lang="en-IN" dirty="0"/>
              <a:t>- </a:t>
            </a:r>
            <a:r>
              <a:rPr lang="en-IN" dirty="0" smtClean="0"/>
              <a:t>SQLite</a:t>
            </a:r>
            <a:endParaRPr lang="en-IN" dirty="0"/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6163717"/>
            <a:ext cx="716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Adapted from: </a:t>
            </a:r>
            <a:endParaRPr lang="en-IN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00" dirty="0" smtClean="0"/>
              <a:t>https</a:t>
            </a:r>
            <a:r>
              <a:rPr lang="en-IN" sz="1000" dirty="0"/>
              <a:t>://</a:t>
            </a:r>
            <a:r>
              <a:rPr lang="en-IN" sz="1000" dirty="0" smtClean="0"/>
              <a:t>en.wikipedia.org/wiki/Public-domain_software</a:t>
            </a:r>
            <a:endParaRPr lang="en-IN" sz="1000" dirty="0" smtClean="0"/>
          </a:p>
        </p:txBody>
      </p:sp>
    </p:spTree>
    <p:extLst>
      <p:ext uri="{BB962C8B-B14F-4D97-AF65-F5344CB8AC3E}">
        <p14:creationId xmlns:p14="http://schemas.microsoft.com/office/powerpoint/2010/main" val="135610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US" dirty="0"/>
              <a:t>Understanding Open Source Licensing Models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2005</TotalTime>
  <Words>154</Words>
  <Application>Microsoft Office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Helvetica Light</vt:lpstr>
      <vt:lpstr>Office Theme</vt:lpstr>
      <vt:lpstr>Understanding  Public – domain Software</vt:lpstr>
      <vt:lpstr>Public - Domain Software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229</cp:revision>
  <dcterms:created xsi:type="dcterms:W3CDTF">2018-10-16T06:13:57Z</dcterms:created>
  <dcterms:modified xsi:type="dcterms:W3CDTF">2021-06-02T06:14:15Z</dcterms:modified>
</cp:coreProperties>
</file>

<file path=docProps/thumbnail.jpeg>
</file>